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7331-B235-4A22-B0DA-044A76A53AA0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255D-D3A1-4359-8B9C-3E51B958A67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ar-IQ" b="1" dirty="0"/>
              <a:t>2-طريقة الدفاع بتغيير الخصم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286808" cy="4714908"/>
          </a:xfrm>
        </p:spPr>
        <p:txBody>
          <a:bodyPr>
            <a:normAutofit/>
          </a:bodyPr>
          <a:lstStyle/>
          <a:p>
            <a:pPr algn="just"/>
            <a:r>
              <a:rPr lang="ar-IQ" sz="3600" dirty="0" err="1">
                <a:solidFill>
                  <a:schemeClr val="tx1"/>
                </a:solidFill>
              </a:rPr>
              <a:t>اذا</a:t>
            </a:r>
            <a:r>
              <a:rPr lang="ar-IQ" sz="3600" dirty="0">
                <a:solidFill>
                  <a:schemeClr val="tx1"/>
                </a:solidFill>
              </a:rPr>
              <a:t> لم يتمكن من المدافع من ملاحقة خصمه المهاجم والمرور معه متخطيا الحاجز المكون ضده فيجب عليه والحالة هذه إن يتغير المهاجم المعين له وينتقل لحراسة مهاجم </a:t>
            </a:r>
            <a:r>
              <a:rPr lang="ar-IQ" sz="3600" dirty="0" err="1">
                <a:solidFill>
                  <a:schemeClr val="tx1"/>
                </a:solidFill>
              </a:rPr>
              <a:t>اخر</a:t>
            </a:r>
            <a:r>
              <a:rPr lang="ar-IQ" sz="3600" dirty="0">
                <a:solidFill>
                  <a:schemeClr val="tx1"/>
                </a:solidFill>
              </a:rPr>
              <a:t> بينما يقوم زميله المدافع بحراسته خصمه الأول .</a:t>
            </a:r>
            <a:endParaRPr lang="en-US" sz="36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طرق استعمال الدفاع رجل لرجل: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1- عوامل تتعلق بالفريق نفسه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/>
              <a:t>فاذا</a:t>
            </a:r>
            <a:r>
              <a:rPr lang="ar-IQ" dirty="0"/>
              <a:t> كان </a:t>
            </a:r>
            <a:r>
              <a:rPr lang="ar-IQ" dirty="0" err="1"/>
              <a:t>اعضاء</a:t>
            </a:r>
            <a:r>
              <a:rPr lang="ar-IQ" dirty="0"/>
              <a:t> الفريق المدرب سريعي الحركة وذوي مهارات دفاعية فردية عالية ويمتعون بلياقة بدنية عالية فانه يستطيع </a:t>
            </a:r>
            <a:r>
              <a:rPr lang="ar-IQ" dirty="0" err="1"/>
              <a:t>ان</a:t>
            </a:r>
            <a:r>
              <a:rPr lang="ar-IQ" dirty="0"/>
              <a:t> يستخدم هذه الطريقة من الدفاع بنجاح.</a:t>
            </a:r>
            <a:endParaRPr lang="en-US" dirty="0"/>
          </a:p>
          <a:p>
            <a:r>
              <a:rPr lang="ar-IQ" dirty="0"/>
              <a:t>2-عوامل تتعلق بالفريق نفسه:</a:t>
            </a:r>
            <a:endParaRPr lang="en-US" dirty="0"/>
          </a:p>
          <a:p>
            <a:r>
              <a:rPr lang="ar-IQ" dirty="0" err="1"/>
              <a:t>اذا</a:t>
            </a:r>
            <a:r>
              <a:rPr lang="ar-IQ" dirty="0"/>
              <a:t> كان الفريق الخصم (</a:t>
            </a:r>
            <a:r>
              <a:rPr lang="ar-IQ" dirty="0" err="1"/>
              <a:t>المهجم</a:t>
            </a:r>
            <a:r>
              <a:rPr lang="ar-IQ" dirty="0"/>
              <a:t>) ضعيفا في المهارات الأساسية وإبطا من الفريق أو إذا كان يجيد </a:t>
            </a:r>
            <a:r>
              <a:rPr lang="ar-IQ" dirty="0" err="1"/>
              <a:t>التهديف</a:t>
            </a:r>
            <a:r>
              <a:rPr lang="ar-IQ" dirty="0"/>
              <a:t> من مسافات بعيدة فعلى المدرب في هذه الحالة </a:t>
            </a:r>
            <a:r>
              <a:rPr lang="ar-IQ" dirty="0" err="1"/>
              <a:t>ان</a:t>
            </a:r>
            <a:r>
              <a:rPr lang="ar-IQ" dirty="0"/>
              <a:t> يستعمل طريقة الدفاع رجب لرجل.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ar-IQ" dirty="0"/>
              <a:t>3-عوامل تتعلق بظروف المباراة:</a:t>
            </a:r>
            <a:endParaRPr lang="en-US" dirty="0"/>
          </a:p>
          <a:p>
            <a:r>
              <a:rPr lang="ar-IQ" dirty="0"/>
              <a:t>يستطيع المدرب </a:t>
            </a:r>
            <a:r>
              <a:rPr lang="ar-IQ" dirty="0" err="1"/>
              <a:t>ان</a:t>
            </a:r>
            <a:r>
              <a:rPr lang="ar-IQ" dirty="0"/>
              <a:t> يستعمل هذه الطريقة من الدفاع في </a:t>
            </a:r>
            <a:r>
              <a:rPr lang="ar-IQ" dirty="0" err="1"/>
              <a:t>اية</a:t>
            </a:r>
            <a:r>
              <a:rPr lang="ar-IQ" dirty="0"/>
              <a:t> لحظة من المباراة ولكن استعمالها يصبح ضروريا قرب نهاية المباراة </a:t>
            </a:r>
            <a:r>
              <a:rPr lang="ar-IQ" dirty="0" err="1"/>
              <a:t>اذا</a:t>
            </a:r>
            <a:r>
              <a:rPr lang="ar-IQ" dirty="0"/>
              <a:t> كان فريقه متخلفا في النقاط. </a:t>
            </a:r>
            <a:endParaRPr lang="en-US" dirty="0"/>
          </a:p>
          <a:p>
            <a:r>
              <a:rPr lang="ar-IQ" dirty="0"/>
              <a:t>عند التدريب على </a:t>
            </a:r>
            <a:r>
              <a:rPr lang="ar-IQ" dirty="0" err="1"/>
              <a:t>اي</a:t>
            </a:r>
            <a:r>
              <a:rPr lang="ar-IQ" dirty="0"/>
              <a:t> نوع من </a:t>
            </a:r>
            <a:r>
              <a:rPr lang="ar-IQ" dirty="0" err="1"/>
              <a:t>انواع</a:t>
            </a:r>
            <a:r>
              <a:rPr lang="ar-IQ" dirty="0"/>
              <a:t> الدفاع رجل لرجل فعلى المدرب </a:t>
            </a:r>
            <a:r>
              <a:rPr lang="ar-IQ" dirty="0" err="1"/>
              <a:t>ان</a:t>
            </a:r>
            <a:r>
              <a:rPr lang="ar-IQ" dirty="0"/>
              <a:t> يوضح طريقة التدريب لاعبين بصورة نظريه قبل </a:t>
            </a:r>
            <a:r>
              <a:rPr lang="ar-IQ" dirty="0" err="1"/>
              <a:t>ان</a:t>
            </a:r>
            <a:r>
              <a:rPr lang="ar-IQ" dirty="0"/>
              <a:t> يبدأ بالناحية العملية وعليه </a:t>
            </a:r>
            <a:r>
              <a:rPr lang="ar-IQ" dirty="0" err="1"/>
              <a:t>ايضا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يؤكد على اللاعبين ضرورة التدريب على المبادئ </a:t>
            </a:r>
            <a:r>
              <a:rPr lang="ar-IQ" dirty="0" err="1"/>
              <a:t>الاساسية</a:t>
            </a:r>
            <a:r>
              <a:rPr lang="ar-IQ" dirty="0"/>
              <a:t> للدفاع الفردي قبل </a:t>
            </a:r>
            <a:r>
              <a:rPr lang="ar-IQ" dirty="0" err="1"/>
              <a:t>اعطائهم</a:t>
            </a:r>
            <a:r>
              <a:rPr lang="ar-IQ" dirty="0"/>
              <a:t> </a:t>
            </a:r>
            <a:r>
              <a:rPr lang="ar-IQ" dirty="0" err="1"/>
              <a:t>اي</a:t>
            </a:r>
            <a:r>
              <a:rPr lang="ar-IQ" dirty="0"/>
              <a:t> تمرين عند الدفاع الشخصي رجل لرجل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ar-IQ" dirty="0"/>
              <a:t>وبعد </a:t>
            </a:r>
            <a:r>
              <a:rPr lang="ar-IQ" dirty="0" err="1"/>
              <a:t>اتقان</a:t>
            </a:r>
            <a:r>
              <a:rPr lang="ar-IQ" dirty="0"/>
              <a:t> اللاعبين لجميع المبادئ </a:t>
            </a:r>
            <a:r>
              <a:rPr lang="ar-IQ" dirty="0" err="1"/>
              <a:t>الاساسية</a:t>
            </a:r>
            <a:r>
              <a:rPr lang="ar-IQ" dirty="0"/>
              <a:t> للدفاع ينتقل المدرب للتدريب </a:t>
            </a:r>
            <a:r>
              <a:rPr lang="ar-IQ" dirty="0" err="1"/>
              <a:t>الفرقي</a:t>
            </a:r>
            <a:r>
              <a:rPr lang="ar-IQ" dirty="0"/>
              <a:t> بادئا بالدفاع الزوجي </a:t>
            </a:r>
            <a:r>
              <a:rPr lang="ar-IQ" dirty="0" err="1"/>
              <a:t>او</a:t>
            </a:r>
            <a:r>
              <a:rPr lang="ar-IQ" dirty="0"/>
              <a:t> ما يسمى باثنين ضد اثنين والتدريب على الدفاع ضد الحجز وكيفية التخلص من الحجز ثم </a:t>
            </a:r>
            <a:r>
              <a:rPr lang="ar-IQ" dirty="0" err="1"/>
              <a:t>يبدا</a:t>
            </a:r>
            <a:r>
              <a:rPr lang="ar-IQ" dirty="0"/>
              <a:t> بالتدريب على الدفاع ثلاثة ضد ثلاثة ثم يتقدم بالتدريب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232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2-طريقة الدفاع بتغيير الخصم:</vt:lpstr>
      <vt:lpstr>طرق استعمال الدفاع رجل لرجل: 1- عوامل تتعلق بالفريق نفسه:</vt:lpstr>
      <vt:lpstr>الشريحة 3</vt:lpstr>
      <vt:lpstr>الشريحة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2-طريقة الدفاع بتغيير الخصم:</dc:title>
  <dc:creator>KING</dc:creator>
  <cp:lastModifiedBy>KING</cp:lastModifiedBy>
  <cp:revision>1</cp:revision>
  <dcterms:created xsi:type="dcterms:W3CDTF">2018-12-11T19:39:38Z</dcterms:created>
  <dcterms:modified xsi:type="dcterms:W3CDTF">2018-12-11T19:43:05Z</dcterms:modified>
</cp:coreProperties>
</file>